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</p:sldMasterIdLst>
  <p:sldIdLst>
    <p:sldId id="256" r:id="rId3"/>
    <p:sldId id="258" r:id="rId4"/>
    <p:sldId id="276" r:id="rId5"/>
    <p:sldId id="262" r:id="rId6"/>
    <p:sldId id="259" r:id="rId7"/>
    <p:sldId id="279" r:id="rId8"/>
    <p:sldId id="260" r:id="rId9"/>
    <p:sldId id="263" r:id="rId10"/>
    <p:sldId id="264" r:id="rId11"/>
    <p:sldId id="265" r:id="rId12"/>
    <p:sldId id="267" r:id="rId13"/>
    <p:sldId id="268" r:id="rId14"/>
    <p:sldId id="266" r:id="rId15"/>
    <p:sldId id="278" r:id="rId16"/>
    <p:sldId id="261" r:id="rId17"/>
    <p:sldId id="269" r:id="rId18"/>
    <p:sldId id="272" r:id="rId19"/>
    <p:sldId id="273" r:id="rId20"/>
    <p:sldId id="274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75" y="2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y Schwam" userId="b8f80628812fa410" providerId="LiveId" clId="{C544F264-7332-404C-AF5C-DF487B7E46B2}"/>
    <pc:docChg chg="undo custSel delSld modSld sldOrd">
      <pc:chgData name="Andy Schwam" userId="b8f80628812fa410" providerId="LiveId" clId="{C544F264-7332-404C-AF5C-DF487B7E46B2}" dt="2018-08-22T01:09:33.686" v="1125"/>
      <pc:docMkLst>
        <pc:docMk/>
      </pc:docMkLst>
      <pc:sldChg chg="modSp">
        <pc:chgData name="Andy Schwam" userId="b8f80628812fa410" providerId="LiveId" clId="{C544F264-7332-404C-AF5C-DF487B7E46B2}" dt="2018-08-22T00:14:24.055" v="1071" actId="20577"/>
        <pc:sldMkLst>
          <pc:docMk/>
          <pc:sldMk cId="995456100" sldId="258"/>
        </pc:sldMkLst>
        <pc:spChg chg="mod">
          <ac:chgData name="Andy Schwam" userId="b8f80628812fa410" providerId="LiveId" clId="{C544F264-7332-404C-AF5C-DF487B7E46B2}" dt="2018-08-22T00:14:24.055" v="1071" actId="20577"/>
          <ac:spMkLst>
            <pc:docMk/>
            <pc:sldMk cId="995456100" sldId="258"/>
            <ac:spMk id="3" creationId="{D3AA7C06-0558-487D-82B9-871FA5BC0769}"/>
          </ac:spMkLst>
        </pc:spChg>
      </pc:sldChg>
      <pc:sldChg chg="modSp ord">
        <pc:chgData name="Andy Schwam" userId="b8f80628812fa410" providerId="LiveId" clId="{C544F264-7332-404C-AF5C-DF487B7E46B2}" dt="2018-08-21T23:10:05.252" v="830" actId="20577"/>
        <pc:sldMkLst>
          <pc:docMk/>
          <pc:sldMk cId="2196693584" sldId="259"/>
        </pc:sldMkLst>
        <pc:spChg chg="mod">
          <ac:chgData name="Andy Schwam" userId="b8f80628812fa410" providerId="LiveId" clId="{C544F264-7332-404C-AF5C-DF487B7E46B2}" dt="2018-08-21T23:10:05.252" v="830" actId="20577"/>
          <ac:spMkLst>
            <pc:docMk/>
            <pc:sldMk cId="2196693584" sldId="259"/>
            <ac:spMk id="3" creationId="{7FBEAD90-29B3-4330-BDC9-B15FAE211A46}"/>
          </ac:spMkLst>
        </pc:spChg>
      </pc:sldChg>
      <pc:sldChg chg="modSp">
        <pc:chgData name="Andy Schwam" userId="b8f80628812fa410" providerId="LiveId" clId="{C544F264-7332-404C-AF5C-DF487B7E46B2}" dt="2018-08-21T23:23:14.962" v="856" actId="20577"/>
        <pc:sldMkLst>
          <pc:docMk/>
          <pc:sldMk cId="3294695120" sldId="260"/>
        </pc:sldMkLst>
        <pc:spChg chg="mod">
          <ac:chgData name="Andy Schwam" userId="b8f80628812fa410" providerId="LiveId" clId="{C544F264-7332-404C-AF5C-DF487B7E46B2}" dt="2018-08-21T23:23:14.962" v="856" actId="20577"/>
          <ac:spMkLst>
            <pc:docMk/>
            <pc:sldMk cId="3294695120" sldId="260"/>
            <ac:spMk id="3" creationId="{8ABCA931-75F6-4354-A0EB-6F2258894788}"/>
          </ac:spMkLst>
        </pc:spChg>
      </pc:sldChg>
      <pc:sldChg chg="modSp">
        <pc:chgData name="Andy Schwam" userId="b8f80628812fa410" providerId="LiveId" clId="{C544F264-7332-404C-AF5C-DF487B7E46B2}" dt="2018-08-20T16:54:58.920" v="558" actId="1036"/>
        <pc:sldMkLst>
          <pc:docMk/>
          <pc:sldMk cId="1992619740" sldId="261"/>
        </pc:sldMkLst>
        <pc:spChg chg="mod">
          <ac:chgData name="Andy Schwam" userId="b8f80628812fa410" providerId="LiveId" clId="{C544F264-7332-404C-AF5C-DF487B7E46B2}" dt="2018-08-20T16:54:58.920" v="558" actId="1036"/>
          <ac:spMkLst>
            <pc:docMk/>
            <pc:sldMk cId="1992619740" sldId="261"/>
            <ac:spMk id="3" creationId="{C9F22668-AEF4-41AC-9663-8C275E0C88BF}"/>
          </ac:spMkLst>
        </pc:spChg>
      </pc:sldChg>
      <pc:sldChg chg="modSp ord">
        <pc:chgData name="Andy Schwam" userId="b8f80628812fa410" providerId="LiveId" clId="{C544F264-7332-404C-AF5C-DF487B7E46B2}" dt="2018-08-22T00:02:52.597" v="865" actId="20577"/>
        <pc:sldMkLst>
          <pc:docMk/>
          <pc:sldMk cId="2812128157" sldId="262"/>
        </pc:sldMkLst>
        <pc:spChg chg="mod">
          <ac:chgData name="Andy Schwam" userId="b8f80628812fa410" providerId="LiveId" clId="{C544F264-7332-404C-AF5C-DF487B7E46B2}" dt="2018-08-22T00:02:52.597" v="865" actId="20577"/>
          <ac:spMkLst>
            <pc:docMk/>
            <pc:sldMk cId="2812128157" sldId="262"/>
            <ac:spMk id="2" creationId="{1C10A300-4ADA-412A-9C12-5A689C144BB6}"/>
          </ac:spMkLst>
        </pc:spChg>
        <pc:spChg chg="mod">
          <ac:chgData name="Andy Schwam" userId="b8f80628812fa410" providerId="LiveId" clId="{C544F264-7332-404C-AF5C-DF487B7E46B2}" dt="2018-08-20T19:48:15.955" v="797" actId="20577"/>
          <ac:spMkLst>
            <pc:docMk/>
            <pc:sldMk cId="2812128157" sldId="262"/>
            <ac:spMk id="3" creationId="{CB16D5DA-1810-41C6-BAB8-AE0B34A87DA1}"/>
          </ac:spMkLst>
        </pc:spChg>
      </pc:sldChg>
      <pc:sldChg chg="modSp ord">
        <pc:chgData name="Andy Schwam" userId="b8f80628812fa410" providerId="LiveId" clId="{C544F264-7332-404C-AF5C-DF487B7E46B2}" dt="2018-08-21T00:52:29.088" v="802" actId="20578"/>
        <pc:sldMkLst>
          <pc:docMk/>
          <pc:sldMk cId="2767756701" sldId="263"/>
        </pc:sldMkLst>
        <pc:spChg chg="mod">
          <ac:chgData name="Andy Schwam" userId="b8f80628812fa410" providerId="LiveId" clId="{C544F264-7332-404C-AF5C-DF487B7E46B2}" dt="2018-08-20T17:32:29.992" v="571" actId="20577"/>
          <ac:spMkLst>
            <pc:docMk/>
            <pc:sldMk cId="2767756701" sldId="263"/>
            <ac:spMk id="3" creationId="{6C8F1524-87E0-4A90-B042-EAA9F0BA47DF}"/>
          </ac:spMkLst>
        </pc:spChg>
      </pc:sldChg>
      <pc:sldChg chg="modSp ord">
        <pc:chgData name="Andy Schwam" userId="b8f80628812fa410" providerId="LiveId" clId="{C544F264-7332-404C-AF5C-DF487B7E46B2}" dt="2018-08-21T01:08:55.436" v="804" actId="20578"/>
        <pc:sldMkLst>
          <pc:docMk/>
          <pc:sldMk cId="3003578293" sldId="264"/>
        </pc:sldMkLst>
        <pc:spChg chg="mod">
          <ac:chgData name="Andy Schwam" userId="b8f80628812fa410" providerId="LiveId" clId="{C544F264-7332-404C-AF5C-DF487B7E46B2}" dt="2018-08-20T18:00:18.448" v="572" actId="6549"/>
          <ac:spMkLst>
            <pc:docMk/>
            <pc:sldMk cId="3003578293" sldId="264"/>
            <ac:spMk id="3" creationId="{14E00366-A769-42FE-AD17-19D0763E78CE}"/>
          </ac:spMkLst>
        </pc:spChg>
      </pc:sldChg>
      <pc:sldChg chg="modSp ord">
        <pc:chgData name="Andy Schwam" userId="b8f80628812fa410" providerId="LiveId" clId="{C544F264-7332-404C-AF5C-DF487B7E46B2}" dt="2018-08-22T01:01:35.704" v="1124" actId="6549"/>
        <pc:sldMkLst>
          <pc:docMk/>
          <pc:sldMk cId="1560400103" sldId="265"/>
        </pc:sldMkLst>
        <pc:spChg chg="mod">
          <ac:chgData name="Andy Schwam" userId="b8f80628812fa410" providerId="LiveId" clId="{C544F264-7332-404C-AF5C-DF487B7E46B2}" dt="2018-08-22T01:01:35.704" v="1124" actId="6549"/>
          <ac:spMkLst>
            <pc:docMk/>
            <pc:sldMk cId="1560400103" sldId="265"/>
            <ac:spMk id="3" creationId="{3124E532-0764-4A77-B2F4-6A455BF797D5}"/>
          </ac:spMkLst>
        </pc:spChg>
      </pc:sldChg>
      <pc:sldChg chg="ord">
        <pc:chgData name="Andy Schwam" userId="b8f80628812fa410" providerId="LiveId" clId="{C544F264-7332-404C-AF5C-DF487B7E46B2}" dt="2018-08-22T00:05:01.754" v="1017"/>
        <pc:sldMkLst>
          <pc:docMk/>
          <pc:sldMk cId="457308649" sldId="266"/>
        </pc:sldMkLst>
      </pc:sldChg>
      <pc:sldChg chg="modSp ord">
        <pc:chgData name="Andy Schwam" userId="b8f80628812fa410" providerId="LiveId" clId="{C544F264-7332-404C-AF5C-DF487B7E46B2}" dt="2018-08-22T00:03:37.445" v="866"/>
        <pc:sldMkLst>
          <pc:docMk/>
          <pc:sldMk cId="1261608504" sldId="267"/>
        </pc:sldMkLst>
        <pc:spChg chg="mod">
          <ac:chgData name="Andy Schwam" userId="b8f80628812fa410" providerId="LiveId" clId="{C544F264-7332-404C-AF5C-DF487B7E46B2}" dt="2018-08-17T03:33:35.149" v="276" actId="27636"/>
          <ac:spMkLst>
            <pc:docMk/>
            <pc:sldMk cId="1261608504" sldId="267"/>
            <ac:spMk id="2" creationId="{24691BA7-69D5-4E24-BFE5-835B99D44DFF}"/>
          </ac:spMkLst>
        </pc:spChg>
        <pc:spChg chg="mod">
          <ac:chgData name="Andy Schwam" userId="b8f80628812fa410" providerId="LiveId" clId="{C544F264-7332-404C-AF5C-DF487B7E46B2}" dt="2018-08-17T03:41:36.524" v="538" actId="27636"/>
          <ac:spMkLst>
            <pc:docMk/>
            <pc:sldMk cId="1261608504" sldId="267"/>
            <ac:spMk id="3" creationId="{676CCC3A-4B1B-4F51-8FB0-0809C703AE79}"/>
          </ac:spMkLst>
        </pc:spChg>
      </pc:sldChg>
      <pc:sldChg chg="modSp ord">
        <pc:chgData name="Andy Schwam" userId="b8f80628812fa410" providerId="LiveId" clId="{C544F264-7332-404C-AF5C-DF487B7E46B2}" dt="2018-08-22T00:04:45.933" v="1016" actId="20577"/>
        <pc:sldMkLst>
          <pc:docMk/>
          <pc:sldMk cId="850885191" sldId="268"/>
        </pc:sldMkLst>
        <pc:spChg chg="mod">
          <ac:chgData name="Andy Schwam" userId="b8f80628812fa410" providerId="LiveId" clId="{C544F264-7332-404C-AF5C-DF487B7E46B2}" dt="2018-08-20T18:01:23.435" v="593" actId="20577"/>
          <ac:spMkLst>
            <pc:docMk/>
            <pc:sldMk cId="850885191" sldId="268"/>
            <ac:spMk id="2" creationId="{CB2A4F14-5EB7-4290-BE80-2129686F4629}"/>
          </ac:spMkLst>
        </pc:spChg>
        <pc:spChg chg="mod">
          <ac:chgData name="Andy Schwam" userId="b8f80628812fa410" providerId="LiveId" clId="{C544F264-7332-404C-AF5C-DF487B7E46B2}" dt="2018-08-22T00:04:45.933" v="1016" actId="20577"/>
          <ac:spMkLst>
            <pc:docMk/>
            <pc:sldMk cId="850885191" sldId="268"/>
            <ac:spMk id="3" creationId="{1C65EE4E-34E5-4628-9ED2-6A0F7115979F}"/>
          </ac:spMkLst>
        </pc:spChg>
      </pc:sldChg>
      <pc:sldChg chg="modSp">
        <pc:chgData name="Andy Schwam" userId="b8f80628812fa410" providerId="LiveId" clId="{C544F264-7332-404C-AF5C-DF487B7E46B2}" dt="2018-08-22T01:09:33.686" v="1125"/>
        <pc:sldMkLst>
          <pc:docMk/>
          <pc:sldMk cId="4202861519" sldId="269"/>
        </pc:sldMkLst>
        <pc:spChg chg="mod">
          <ac:chgData name="Andy Schwam" userId="b8f80628812fa410" providerId="LiveId" clId="{C544F264-7332-404C-AF5C-DF487B7E46B2}" dt="2018-08-20T19:35:44.876" v="670" actId="20577"/>
          <ac:spMkLst>
            <pc:docMk/>
            <pc:sldMk cId="4202861519" sldId="269"/>
            <ac:spMk id="2" creationId="{047DD001-2290-4A53-96D0-A65517DB120C}"/>
          </ac:spMkLst>
        </pc:spChg>
        <pc:spChg chg="mod">
          <ac:chgData name="Andy Schwam" userId="b8f80628812fa410" providerId="LiveId" clId="{C544F264-7332-404C-AF5C-DF487B7E46B2}" dt="2018-08-22T01:09:33.686" v="1125"/>
          <ac:spMkLst>
            <pc:docMk/>
            <pc:sldMk cId="4202861519" sldId="269"/>
            <ac:spMk id="3" creationId="{E8E3D92F-60D8-455F-B14B-670913B575FB}"/>
          </ac:spMkLst>
        </pc:spChg>
      </pc:sldChg>
      <pc:sldChg chg="del">
        <pc:chgData name="Andy Schwam" userId="b8f80628812fa410" providerId="LiveId" clId="{C544F264-7332-404C-AF5C-DF487B7E46B2}" dt="2018-08-22T00:05:50.036" v="1019" actId="2696"/>
        <pc:sldMkLst>
          <pc:docMk/>
          <pc:sldMk cId="3581686900" sldId="271"/>
        </pc:sldMkLst>
      </pc:sldChg>
      <pc:sldChg chg="modSp">
        <pc:chgData name="Andy Schwam" userId="b8f80628812fa410" providerId="LiveId" clId="{C544F264-7332-404C-AF5C-DF487B7E46B2}" dt="2018-08-22T00:06:08.943" v="1023" actId="20577"/>
        <pc:sldMkLst>
          <pc:docMk/>
          <pc:sldMk cId="2370751984" sldId="272"/>
        </pc:sldMkLst>
        <pc:spChg chg="mod">
          <ac:chgData name="Andy Schwam" userId="b8f80628812fa410" providerId="LiveId" clId="{C544F264-7332-404C-AF5C-DF487B7E46B2}" dt="2018-08-22T00:06:08.943" v="1023" actId="20577"/>
          <ac:spMkLst>
            <pc:docMk/>
            <pc:sldMk cId="2370751984" sldId="272"/>
            <ac:spMk id="3" creationId="{9BD59C8C-4A22-4A27-9213-17E6EFBA5F19}"/>
          </ac:spMkLst>
        </pc:spChg>
      </pc:sldChg>
      <pc:sldChg chg="ord">
        <pc:chgData name="Andy Schwam" userId="b8f80628812fa410" providerId="LiveId" clId="{C544F264-7332-404C-AF5C-DF487B7E46B2}" dt="2018-08-21T01:08:40.167" v="803" actId="20578"/>
        <pc:sldMkLst>
          <pc:docMk/>
          <pc:sldMk cId="3655435495" sldId="278"/>
        </pc:sldMkLst>
      </pc:sldChg>
      <pc:sldChg chg="modSp ord">
        <pc:chgData name="Andy Schwam" userId="b8f80628812fa410" providerId="LiveId" clId="{C544F264-7332-404C-AF5C-DF487B7E46B2}" dt="2018-08-20T19:37:06.614" v="680" actId="20577"/>
        <pc:sldMkLst>
          <pc:docMk/>
          <pc:sldMk cId="2106361131" sldId="279"/>
        </pc:sldMkLst>
        <pc:spChg chg="mod">
          <ac:chgData name="Andy Schwam" userId="b8f80628812fa410" providerId="LiveId" clId="{C544F264-7332-404C-AF5C-DF487B7E46B2}" dt="2018-08-20T19:37:06.614" v="680" actId="20577"/>
          <ac:spMkLst>
            <pc:docMk/>
            <pc:sldMk cId="2106361131" sldId="279"/>
            <ac:spMk id="2" creationId="{ED3240D9-C29D-4158-BF84-279640963216}"/>
          </ac:spMkLst>
        </pc:spChg>
      </pc:sldChg>
    </pc:docChg>
  </pc:docChgLst>
</pc:chgInfo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76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35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891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72528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2327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83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48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567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784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67610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771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085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1736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3676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5841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9458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9612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9210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2600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868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8/21/2018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846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818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2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561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55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40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45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830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0ABC4-C079-466E-B413-B6FEC743D0F6}" type="datetimeFigureOut">
              <a:rPr lang="en-US" smtClean="0"/>
              <a:t>8/21/2018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16322-9F6A-456F-9B8A-F6D3E2790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4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8/21/2018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238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bot-service/?view=azure-bot-service-4.0" TargetMode="External"/><Relationship Id="rId2" Type="http://schemas.openxmlformats.org/officeDocument/2006/relationships/hyperlink" Target="https://github.com/Microsoft/BotBuilder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hyperlink" Target="mailto:andy@ingenuitynow.net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mailto:andy@ingenuitynow.ne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http://www.techbash.com/" TargetMode="Externa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uis.ai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uis.ai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0F2A7-599E-41B8-8DFF-8A6646CBF5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Creating Awesome Chat Bots with the Bot Framework and C#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369A1-B6DE-4107-B181-F2A2AEDC55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Andy Schwam</a:t>
            </a:r>
          </a:p>
        </p:txBody>
      </p:sp>
    </p:spTree>
    <p:extLst>
      <p:ext uri="{BB962C8B-B14F-4D97-AF65-F5344CB8AC3E}">
        <p14:creationId xmlns:p14="http://schemas.microsoft.com/office/powerpoint/2010/main" val="733739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75A17-CE30-44E5-8F28-C27A9B03A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24E532-0764-4A77-B2F4-6A455BF797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Question is asked</a:t>
            </a:r>
          </a:p>
          <a:p>
            <a:r>
              <a:rPr lang="en-US" dirty="0"/>
              <a:t>LUIS determines the intent</a:t>
            </a:r>
          </a:p>
          <a:p>
            <a:r>
              <a:rPr lang="en-US" dirty="0"/>
              <a:t>LUIS middleware gets the intent and the entities</a:t>
            </a:r>
          </a:p>
          <a:p>
            <a:pPr lvl="1"/>
            <a:r>
              <a:rPr lang="en-US" dirty="0"/>
              <a:t>Schedule</a:t>
            </a:r>
          </a:p>
          <a:p>
            <a:pPr lvl="1"/>
            <a:r>
              <a:rPr lang="en-US" dirty="0"/>
              <a:t>Feedback/</a:t>
            </a:r>
            <a:r>
              <a:rPr lang="en-US" dirty="0" err="1"/>
              <a:t>Eval</a:t>
            </a:r>
            <a:endParaRPr lang="en-US" dirty="0"/>
          </a:p>
          <a:p>
            <a:pPr lvl="1"/>
            <a:r>
              <a:rPr lang="en-US" dirty="0"/>
              <a:t>Other</a:t>
            </a:r>
          </a:p>
          <a:p>
            <a:pPr lvl="2"/>
            <a:r>
              <a:rPr lang="en-US" dirty="0"/>
              <a:t>Passes request to the </a:t>
            </a:r>
            <a:r>
              <a:rPr lang="en-US" dirty="0" err="1"/>
              <a:t>QnA</a:t>
            </a:r>
            <a:r>
              <a:rPr lang="en-US" dirty="0"/>
              <a:t> Maker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400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91BA7-69D5-4E24-BFE5-835B99D44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 conversation flow with dialogs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CCC3A-4B1B-4F51-8FB0-0809C703A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03458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waterfall to create a multi-step dialog to prompt user for input.</a:t>
            </a:r>
          </a:p>
          <a:p>
            <a:r>
              <a:rPr lang="en-US" dirty="0"/>
              <a:t>Uses inputs: text and buttons</a:t>
            </a:r>
          </a:p>
          <a:p>
            <a:endParaRPr lang="en-US" dirty="0"/>
          </a:p>
          <a:p>
            <a:r>
              <a:rPr lang="en-US" dirty="0"/>
              <a:t>Use Prompts to get input from users:</a:t>
            </a:r>
          </a:p>
          <a:p>
            <a:pPr lvl="1"/>
            <a:r>
              <a:rPr lang="en-US" dirty="0" err="1"/>
              <a:t>TextPrompt</a:t>
            </a:r>
            <a:endParaRPr lang="en-US" dirty="0"/>
          </a:p>
          <a:p>
            <a:pPr lvl="1"/>
            <a:r>
              <a:rPr lang="en-US" dirty="0" err="1"/>
              <a:t>ChoicePrompt</a:t>
            </a:r>
            <a:endParaRPr lang="en-US" dirty="0"/>
          </a:p>
          <a:p>
            <a:pPr lvl="1"/>
            <a:r>
              <a:rPr lang="en-US" dirty="0" err="1"/>
              <a:t>NumberPrompt</a:t>
            </a:r>
            <a:endParaRPr lang="en-US" dirty="0"/>
          </a:p>
          <a:p>
            <a:pPr lvl="1"/>
            <a:r>
              <a:rPr lang="en-US" dirty="0" err="1"/>
              <a:t>DateTimePrompt</a:t>
            </a:r>
            <a:endParaRPr lang="en-US" dirty="0"/>
          </a:p>
          <a:p>
            <a:pPr lvl="1"/>
            <a:r>
              <a:rPr lang="en-US" dirty="0" err="1"/>
              <a:t>ConfirmPrompt</a:t>
            </a:r>
            <a:endParaRPr lang="en-US" dirty="0"/>
          </a:p>
          <a:p>
            <a:pPr lvl="1"/>
            <a:r>
              <a:rPr lang="en-US" dirty="0" err="1"/>
              <a:t>AttachmentPrompt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608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A4F14-5EB7-4290-BE80-2129686F4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Dialogs and Prompts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5EE4E-34E5-4628-9ED2-6A0F71159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ScheduleDialog</a:t>
            </a:r>
            <a:endParaRPr lang="en-US" dirty="0"/>
          </a:p>
          <a:p>
            <a:pPr lvl="1"/>
            <a:r>
              <a:rPr lang="en-US" dirty="0"/>
              <a:t>Single Step</a:t>
            </a:r>
          </a:p>
          <a:p>
            <a:r>
              <a:rPr lang="en-US" dirty="0" err="1"/>
              <a:t>SessionEvaluationDialog</a:t>
            </a:r>
            <a:endParaRPr lang="en-US" dirty="0"/>
          </a:p>
          <a:p>
            <a:pPr lvl="1"/>
            <a:r>
              <a:rPr lang="en-US" dirty="0"/>
              <a:t>Multiple steps. Bot asks user multiple questions to get the information the bot needs to perform the action.</a:t>
            </a:r>
          </a:p>
        </p:txBody>
      </p:sp>
    </p:spTree>
    <p:extLst>
      <p:ext uri="{BB962C8B-B14F-4D97-AF65-F5344CB8AC3E}">
        <p14:creationId xmlns:p14="http://schemas.microsoft.com/office/powerpoint/2010/main" val="850885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097C5-6EF5-43C1-A2C9-72A2D637B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QNA Maker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2B8A7-02A1-4986-9D3D-A33B18384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 to get started – import FAQ</a:t>
            </a:r>
          </a:p>
          <a:p>
            <a:r>
              <a:rPr lang="en-US" dirty="0"/>
              <a:t>“None” Intent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308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050F0-C228-4057-A5FC-371084849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 Builder v4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3A328-195C-41EA-8815-5B30CD49A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Currently in Preview</a:t>
            </a:r>
          </a:p>
          <a:p>
            <a:r>
              <a:rPr lang="en-US" dirty="0">
                <a:hlinkClick r:id="rId2"/>
              </a:rPr>
              <a:t>https://github.com/Microsoft/BotBuilder</a:t>
            </a:r>
            <a:endParaRPr lang="en-US" dirty="0"/>
          </a:p>
          <a:p>
            <a:r>
              <a:rPr lang="en-US" dirty="0">
                <a:hlinkClick r:id="rId3"/>
              </a:rPr>
              <a:t>https://docs.microsoft.com/en-us/azure/bot-service/?view=azure-bot-service-4.0</a:t>
            </a:r>
            <a:endParaRPr lang="en-US" dirty="0"/>
          </a:p>
          <a:p>
            <a:r>
              <a:rPr lang="en-US" dirty="0"/>
              <a:t>Supports .NET, JavaScript, Python, Java</a:t>
            </a:r>
          </a:p>
        </p:txBody>
      </p:sp>
    </p:spTree>
    <p:extLst>
      <p:ext uri="{BB962C8B-B14F-4D97-AF65-F5344CB8AC3E}">
        <p14:creationId xmlns:p14="http://schemas.microsoft.com/office/powerpoint/2010/main" val="3655435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F806-F266-4B57-9BFC-E8CA3388F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22668-AEF4-41AC-9663-8C275E0C8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50978"/>
            <a:ext cx="9905999" cy="4493367"/>
          </a:xfrm>
        </p:spPr>
        <p:txBody>
          <a:bodyPr>
            <a:normAutofit/>
          </a:bodyPr>
          <a:lstStyle/>
          <a:p>
            <a:r>
              <a:rPr lang="en-US" dirty="0"/>
              <a:t>Azure Bot Service – to host our bot</a:t>
            </a:r>
          </a:p>
          <a:p>
            <a:r>
              <a:rPr lang="en-US" dirty="0"/>
              <a:t>Bot Builder SDK v4 (preview)</a:t>
            </a:r>
          </a:p>
          <a:p>
            <a:r>
              <a:rPr lang="en-US" dirty="0"/>
              <a:t>C# (v4 supports .NET, JavaScript, Python, Java)</a:t>
            </a:r>
          </a:p>
          <a:p>
            <a:r>
              <a:rPr lang="en-US" dirty="0"/>
              <a:t>LUIS (part of the Cognitive Services set of tools)</a:t>
            </a:r>
          </a:p>
          <a:p>
            <a:r>
              <a:rPr lang="en-US" dirty="0"/>
              <a:t>LUIS Gen https://github.com/microsoft/botbuilder-tools</a:t>
            </a:r>
          </a:p>
          <a:p>
            <a:r>
              <a:rPr lang="en-US" dirty="0"/>
              <a:t>QnA Maker</a:t>
            </a:r>
          </a:p>
          <a:p>
            <a:r>
              <a:rPr lang="en-US" dirty="0"/>
              <a:t>Bot Builder SDK v4 template for C#</a:t>
            </a:r>
          </a:p>
          <a:p>
            <a:r>
              <a:rPr lang="en-US" dirty="0" err="1"/>
              <a:t>BotFramework</a:t>
            </a:r>
            <a:r>
              <a:rPr lang="en-US" dirty="0"/>
              <a:t> Emulator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619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DD001-2290-4A53-96D0-A65517DB1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Adaptive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3D92F-60D8-455F-B14B-670913B57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Adaptive Cards</a:t>
            </a:r>
          </a:p>
          <a:p>
            <a:pPr marL="457200" lvl="1" indent="0">
              <a:buNone/>
            </a:pPr>
            <a:r>
              <a:rPr lang="en-US" dirty="0"/>
              <a:t>http://adaptivecards.io/</a:t>
            </a:r>
          </a:p>
        </p:txBody>
      </p:sp>
    </p:spTree>
    <p:extLst>
      <p:ext uri="{BB962C8B-B14F-4D97-AF65-F5344CB8AC3E}">
        <p14:creationId xmlns:p14="http://schemas.microsoft.com/office/powerpoint/2010/main" val="42028615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38639-83EA-4DEE-B5AD-703A786C8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59C8C-4A22-4A27-9213-17E6EFBA5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ways to deploy a bot to Azure. It’s just a web app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r>
              <a:rPr lang="en-US" dirty="0"/>
              <a:t>Set </a:t>
            </a:r>
            <a:r>
              <a:rPr lang="en-US" dirty="0" err="1"/>
              <a:t>appid</a:t>
            </a:r>
            <a:r>
              <a:rPr lang="en-US" dirty="0"/>
              <a:t> and password in config</a:t>
            </a:r>
          </a:p>
          <a:p>
            <a:r>
              <a:rPr lang="en-US" dirty="0"/>
              <a:t>Remove existing files from bot in azure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751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31466-4859-4DD2-9013-6539581B7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WebChat</a:t>
            </a:r>
            <a:r>
              <a:rPr lang="en-US" dirty="0"/>
              <a:t>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24B59-8388-410E-BE78-281192312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BotHost.html</a:t>
            </a:r>
          </a:p>
          <a:p>
            <a:endParaRPr lang="en-US" dirty="0"/>
          </a:p>
          <a:p>
            <a:r>
              <a:rPr lang="en-US" dirty="0"/>
              <a:t>https://github.com/Microsoft/BotFramework-WebChat</a:t>
            </a:r>
          </a:p>
        </p:txBody>
      </p:sp>
    </p:spTree>
    <p:extLst>
      <p:ext uri="{BB962C8B-B14F-4D97-AF65-F5344CB8AC3E}">
        <p14:creationId xmlns:p14="http://schemas.microsoft.com/office/powerpoint/2010/main" val="2281161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F2D7C-65FC-4FDE-8573-1D4890AA9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F6907-DA18-4157-A784-CBC233A6A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Bot Framework Emulator – local</a:t>
            </a:r>
          </a:p>
          <a:p>
            <a:r>
              <a:rPr lang="en-US" dirty="0"/>
              <a:t>Use Bot Framework Emulator – Azure (use </a:t>
            </a:r>
            <a:r>
              <a:rPr lang="en-US" dirty="0" err="1"/>
              <a:t>ngrok</a:t>
            </a:r>
            <a:r>
              <a:rPr lang="en-US" dirty="0"/>
              <a:t>)</a:t>
            </a:r>
          </a:p>
          <a:p>
            <a:r>
              <a:rPr lang="en-US" dirty="0"/>
              <a:t>Remote debugging to Azure </a:t>
            </a:r>
          </a:p>
          <a:p>
            <a:pPr lvl="1"/>
            <a:r>
              <a:rPr lang="en-US" dirty="0"/>
              <a:t>get publish profile from Azure (for credentials)</a:t>
            </a:r>
          </a:p>
          <a:p>
            <a:pPr lvl="1"/>
            <a:r>
              <a:rPr lang="en-US" dirty="0"/>
              <a:t>Publish to Azure from Visual Studio (so you can do a debug build)</a:t>
            </a:r>
          </a:p>
          <a:p>
            <a:pPr lvl="1"/>
            <a:r>
              <a:rPr lang="en-US" dirty="0"/>
              <a:t>Attach to process via [azure app service ]:4022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306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BF387-6843-4DE6-B20D-579581688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Andy Schwam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A7C06-0558-487D-82B9-871FA5BC0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Developer | Architect | Manager: Global Indemnity in Bala Cynwyd</a:t>
            </a:r>
          </a:p>
          <a:p>
            <a:r>
              <a:rPr lang="en-US" dirty="0"/>
              <a:t>@</a:t>
            </a:r>
            <a:r>
              <a:rPr lang="en-US" dirty="0" err="1"/>
              <a:t>schwammy</a:t>
            </a:r>
            <a:endParaRPr lang="en-US" dirty="0"/>
          </a:p>
          <a:p>
            <a:r>
              <a:rPr lang="en-US" dirty="0"/>
              <a:t>www.schwammysays.net</a:t>
            </a:r>
          </a:p>
          <a:p>
            <a:r>
              <a:rPr lang="en-US" dirty="0">
                <a:hlinkClick r:id="rId2"/>
              </a:rPr>
              <a:t>andy@ingenuitynow.net</a:t>
            </a:r>
            <a:endParaRPr lang="en-US" dirty="0"/>
          </a:p>
          <a:p>
            <a:endParaRPr lang="en-US" dirty="0"/>
          </a:p>
          <a:p>
            <a:r>
              <a:rPr lang="en-US" dirty="0"/>
              <a:t>Focus: Web, Mobile, Bots and AI</a:t>
            </a:r>
          </a:p>
          <a:p>
            <a:endParaRPr lang="en-US" dirty="0"/>
          </a:p>
        </p:txBody>
      </p:sp>
      <p:pic>
        <p:nvPicPr>
          <p:cNvPr id="4" name="Picture 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E0C084CA-4707-43A9-A8A4-D5A2A8B541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9" r="10249" b="-2"/>
          <a:stretch/>
        </p:blipFill>
        <p:spPr>
          <a:xfrm>
            <a:off x="7861611" y="4507937"/>
            <a:ext cx="3185800" cy="2085890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54561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BF387-6843-4DE6-B20D-579581688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A7C06-0558-487D-82B9-871FA5BC07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schwammy</a:t>
            </a:r>
            <a:endParaRPr lang="en-US" dirty="0"/>
          </a:p>
          <a:p>
            <a:r>
              <a:rPr lang="en-US" dirty="0">
                <a:hlinkClick r:id="rId2"/>
              </a:rPr>
              <a:t>andy@ingenuitynow.net</a:t>
            </a:r>
            <a:endParaRPr lang="en-US" dirty="0"/>
          </a:p>
          <a:p>
            <a:r>
              <a:rPr lang="en-US" dirty="0"/>
              <a:t>www.schwammysays.net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329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80B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Cabin" panose="020B0803050202020004" pitchFamily="34" charset="0"/>
              </a:rPr>
              <a:t>TechBash 2018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851378"/>
            <a:ext cx="10116892" cy="4425244"/>
          </a:xfrm>
        </p:spPr>
        <p:txBody>
          <a:bodyPr>
            <a:normAutofit fontScale="85000" lnSpcReduction="20000"/>
          </a:bodyPr>
          <a:lstStyle/>
          <a:p>
            <a:pPr>
              <a:buClr>
                <a:srgbClr val="2980B9"/>
              </a:buClr>
            </a:pPr>
            <a:r>
              <a:rPr lang="en-US" dirty="0">
                <a:solidFill>
                  <a:srgbClr val="2980B9"/>
                </a:solidFill>
                <a:latin typeface="Cabin" panose="020B0803050202020004" pitchFamily="34" charset="0"/>
              </a:rPr>
              <a:t>October 2-5</a:t>
            </a:r>
            <a:r>
              <a:rPr lang="en-US" baseline="30000" dirty="0">
                <a:solidFill>
                  <a:srgbClr val="2980B9"/>
                </a:solidFill>
                <a:latin typeface="Cabin" panose="020B0803050202020004" pitchFamily="34" charset="0"/>
              </a:rPr>
              <a:t>th</a:t>
            </a:r>
            <a:r>
              <a:rPr lang="en-US" dirty="0">
                <a:solidFill>
                  <a:srgbClr val="2980B9"/>
                </a:solidFill>
                <a:latin typeface="Cabin" panose="020B0803050202020004" pitchFamily="34" charset="0"/>
              </a:rPr>
              <a:t>, 2018</a:t>
            </a:r>
          </a:p>
          <a:p>
            <a:pPr>
              <a:buClr>
                <a:srgbClr val="2980B9"/>
              </a:buClr>
            </a:pPr>
            <a:r>
              <a:rPr lang="en-US" dirty="0">
                <a:solidFill>
                  <a:srgbClr val="2980B9"/>
                </a:solidFill>
                <a:latin typeface="Cabin" panose="020B0803050202020004" pitchFamily="34" charset="0"/>
              </a:rPr>
              <a:t>Kalahari Resort – Pocono Manor, PA</a:t>
            </a:r>
          </a:p>
          <a:p>
            <a:pPr lvl="1">
              <a:lnSpc>
                <a:spcPct val="120000"/>
              </a:lnSpc>
              <a:buClr>
                <a:srgbClr val="2980B9"/>
              </a:buClr>
            </a:pPr>
            <a:r>
              <a:rPr lang="en-US" dirty="0">
                <a:solidFill>
                  <a:srgbClr val="3398DB"/>
                </a:solidFill>
                <a:latin typeface="Cabin" panose="020B0803050202020004" pitchFamily="34" charset="0"/>
              </a:rPr>
              <a:t>North America’s largest indoor water park!</a:t>
            </a:r>
          </a:p>
          <a:p>
            <a:pPr>
              <a:buClr>
                <a:srgbClr val="2980B9"/>
              </a:buClr>
            </a:pPr>
            <a:r>
              <a:rPr lang="en-US" dirty="0">
                <a:solidFill>
                  <a:srgbClr val="2980B9"/>
                </a:solidFill>
              </a:rPr>
              <a:t>Central Location</a:t>
            </a:r>
          </a:p>
          <a:p>
            <a:pPr lvl="1">
              <a:lnSpc>
                <a:spcPct val="120000"/>
              </a:lnSpc>
              <a:buClr>
                <a:srgbClr val="2980B9"/>
              </a:buClr>
            </a:pPr>
            <a:r>
              <a:rPr lang="en-US" dirty="0">
                <a:latin typeface="Cabin" panose="020B0803050202020004" pitchFamily="34" charset="0"/>
              </a:rPr>
              <a:t>TechBash is local to New York City, New Jersey and Philadelphia and within driving distance of Boston, Pittsburgh and Washington, DC.</a:t>
            </a:r>
          </a:p>
          <a:p>
            <a:pPr>
              <a:buClr>
                <a:srgbClr val="2980B9"/>
              </a:buClr>
            </a:pPr>
            <a:r>
              <a:rPr lang="en-US" dirty="0">
                <a:solidFill>
                  <a:srgbClr val="2980B9"/>
                </a:solidFill>
                <a:latin typeface="Cabin" panose="020B0803050202020004" pitchFamily="34" charset="0"/>
              </a:rPr>
              <a:t>70+ Sessions and Full-Day Workshops</a:t>
            </a:r>
          </a:p>
          <a:p>
            <a:pPr lvl="1">
              <a:lnSpc>
                <a:spcPct val="120000"/>
              </a:lnSpc>
              <a:buClr>
                <a:srgbClr val="2980B9"/>
              </a:buClr>
            </a:pPr>
            <a:r>
              <a:rPr lang="en-US" dirty="0">
                <a:latin typeface="Cabin" panose="020B0803050202020004" pitchFamily="34" charset="0"/>
              </a:rPr>
              <a:t>TechBash will have over 70 sessions covering the freshest and most relevant topics. Full-day in-depth workshops on Tuesday are new for 2018!</a:t>
            </a:r>
          </a:p>
          <a:p>
            <a:pPr>
              <a:buClr>
                <a:srgbClr val="2980B9"/>
              </a:buClr>
            </a:pPr>
            <a:r>
              <a:rPr lang="en-US" dirty="0">
                <a:solidFill>
                  <a:srgbClr val="2980B9"/>
                </a:solidFill>
              </a:rPr>
              <a:t>World Class Event</a:t>
            </a:r>
          </a:p>
          <a:p>
            <a:pPr lvl="1">
              <a:lnSpc>
                <a:spcPct val="120000"/>
              </a:lnSpc>
              <a:buClr>
                <a:srgbClr val="2980B9"/>
              </a:buClr>
            </a:pPr>
            <a:r>
              <a:rPr lang="en-US" dirty="0">
                <a:latin typeface="Cabin" panose="020B0803050202020004" pitchFamily="34" charset="0"/>
              </a:rPr>
              <a:t>TechBash focuses on being a world class event where you'll walk away feeling inspired to build amazing things.</a:t>
            </a:r>
          </a:p>
          <a:p>
            <a:pPr>
              <a:buClr>
                <a:srgbClr val="2980B9"/>
              </a:buClr>
            </a:pPr>
            <a:r>
              <a:rPr lang="en-US" dirty="0">
                <a:solidFill>
                  <a:srgbClr val="2980B9"/>
                </a:solidFill>
                <a:latin typeface="Cabin" panose="020B0803050202020004" pitchFamily="34" charset="0"/>
              </a:rPr>
              <a:t>Sign up for info or submit a session at </a:t>
            </a:r>
            <a:r>
              <a:rPr lang="en-US" dirty="0">
                <a:solidFill>
                  <a:srgbClr val="F1C40F"/>
                </a:solidFill>
                <a:latin typeface="Cabin" panose="020B0803050202020004" pitchFamily="34" charset="0"/>
                <a:hlinkClick r:id="rId2"/>
              </a:rPr>
              <a:t>www.techbash.com</a:t>
            </a:r>
            <a:r>
              <a:rPr lang="en-US" dirty="0">
                <a:solidFill>
                  <a:srgbClr val="F1C40F"/>
                </a:solidFill>
                <a:latin typeface="Cabin" panose="020B0803050202020004" pitchFamily="34" charset="0"/>
              </a:rP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6896" y="751659"/>
            <a:ext cx="2295645" cy="595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6896" y="1405440"/>
            <a:ext cx="2292996" cy="12906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7448" y="751659"/>
            <a:ext cx="2196664" cy="19444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51400" y="5945364"/>
            <a:ext cx="2608492" cy="48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50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0A300-4ADA-412A-9C12-5A689C144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Bot Service -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6D5DA-1810-41C6-BAB8-AE0B34A87D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Bot Service in Azure hosts your bot</a:t>
            </a:r>
          </a:p>
          <a:p>
            <a:r>
              <a:rPr lang="en-US" dirty="0"/>
              <a:t>Connect to various channels</a:t>
            </a:r>
          </a:p>
          <a:p>
            <a:pPr lvl="1"/>
            <a:r>
              <a:rPr lang="en-US" dirty="0"/>
              <a:t>Cortana</a:t>
            </a:r>
          </a:p>
          <a:p>
            <a:pPr lvl="1"/>
            <a:r>
              <a:rPr lang="en-US" dirty="0"/>
              <a:t>Teams</a:t>
            </a:r>
          </a:p>
          <a:p>
            <a:pPr lvl="1"/>
            <a:r>
              <a:rPr lang="en-US" dirty="0"/>
              <a:t>Skype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Test</a:t>
            </a:r>
          </a:p>
          <a:p>
            <a:r>
              <a:rPr lang="en-US" dirty="0"/>
              <a:t>Edit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128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F11B5-3089-4F3B-90E6-8A8BE6D4D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EAD90-29B3-4330-BDC9-B15FAE211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demo of the TechBash bot</a:t>
            </a:r>
          </a:p>
          <a:p>
            <a:endParaRPr lang="en-US" dirty="0"/>
          </a:p>
          <a:p>
            <a:r>
              <a:rPr lang="en-US" dirty="0"/>
              <a:t>Sessions</a:t>
            </a:r>
          </a:p>
          <a:p>
            <a:r>
              <a:rPr lang="en-US" dirty="0"/>
              <a:t>Evaluations</a:t>
            </a:r>
          </a:p>
          <a:p>
            <a:r>
              <a:rPr lang="en-US" dirty="0"/>
              <a:t>Registration</a:t>
            </a:r>
          </a:p>
          <a:p>
            <a:r>
              <a:rPr lang="en-US" dirty="0"/>
              <a:t>Other Info</a:t>
            </a:r>
          </a:p>
        </p:txBody>
      </p:sp>
    </p:spTree>
    <p:extLst>
      <p:ext uri="{BB962C8B-B14F-4D97-AF65-F5344CB8AC3E}">
        <p14:creationId xmlns:p14="http://schemas.microsoft.com/office/powerpoint/2010/main" val="2196693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240D9-C29D-4158-BF84-279640963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Visual Studio | new 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9C415-61C4-4088-B019-EBFB6BA60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Startup.cs</a:t>
            </a:r>
            <a:endParaRPr lang="en-US" dirty="0"/>
          </a:p>
          <a:p>
            <a:pPr lvl="1"/>
            <a:r>
              <a:rPr lang="en-US" dirty="0" err="1"/>
              <a:t>ConfigureServices</a:t>
            </a:r>
            <a:r>
              <a:rPr lang="en-US" dirty="0"/>
              <a:t>: </a:t>
            </a:r>
          </a:p>
          <a:p>
            <a:pPr lvl="2"/>
            <a:r>
              <a:rPr lang="en-US" dirty="0" err="1"/>
              <a:t>services.AddBot</a:t>
            </a:r>
            <a:r>
              <a:rPr lang="en-US" dirty="0"/>
              <a:t>&lt;</a:t>
            </a:r>
            <a:r>
              <a:rPr lang="en-US" dirty="0" err="1"/>
              <a:t>EchoBot</a:t>
            </a:r>
            <a:r>
              <a:rPr lang="en-US" dirty="0"/>
              <a:t>&gt;</a:t>
            </a:r>
          </a:p>
          <a:p>
            <a:pPr lvl="2"/>
            <a:r>
              <a:rPr lang="en-US" dirty="0"/>
              <a:t>Middleware for exceptions and state management</a:t>
            </a:r>
          </a:p>
          <a:p>
            <a:pPr lvl="1"/>
            <a:r>
              <a:rPr lang="en-US" dirty="0"/>
              <a:t>Configure: </a:t>
            </a:r>
            <a:r>
              <a:rPr lang="en-US" dirty="0" err="1"/>
              <a:t>UseBotFramework</a:t>
            </a:r>
            <a:r>
              <a:rPr lang="en-US" dirty="0"/>
              <a:t> (similar to </a:t>
            </a:r>
            <a:r>
              <a:rPr lang="en-US" dirty="0" err="1"/>
              <a:t>UseMVC</a:t>
            </a:r>
            <a:r>
              <a:rPr lang="en-US" dirty="0"/>
              <a:t>)</a:t>
            </a:r>
          </a:p>
          <a:p>
            <a:r>
              <a:rPr lang="en-US" dirty="0" err="1"/>
              <a:t>EchoBot.cs</a:t>
            </a:r>
            <a:endParaRPr lang="en-US" dirty="0"/>
          </a:p>
          <a:p>
            <a:pPr lvl="1"/>
            <a:r>
              <a:rPr lang="en-US" dirty="0" err="1"/>
              <a:t>OnTurn</a:t>
            </a:r>
            <a:endParaRPr lang="en-US" dirty="0"/>
          </a:p>
          <a:p>
            <a:pPr lvl="1"/>
            <a:r>
              <a:rPr lang="en-US" dirty="0"/>
              <a:t>We could examine the text coming in for each request and figure out the response manually.</a:t>
            </a:r>
          </a:p>
        </p:txBody>
      </p:sp>
    </p:spTree>
    <p:extLst>
      <p:ext uri="{BB962C8B-B14F-4D97-AF65-F5344CB8AC3E}">
        <p14:creationId xmlns:p14="http://schemas.microsoft.com/office/powerpoint/2010/main" val="2106361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05B3D-C2CE-4D41-BBAD-E9973859B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Tips for Bot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CA931-75F6-4354-A0EB-6F2258894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pretend to be real – honesty and transparency builds trust.</a:t>
            </a:r>
          </a:p>
          <a:p>
            <a:r>
              <a:rPr lang="en-US" dirty="0"/>
              <a:t>Monitor and re-train your bot.</a:t>
            </a:r>
          </a:p>
          <a:p>
            <a:r>
              <a:rPr lang="en-US" dirty="0"/>
              <a:t>Be prepared for silly questions</a:t>
            </a:r>
          </a:p>
          <a:p>
            <a:r>
              <a:rPr lang="en-US" dirty="0"/>
              <a:t>Have fun!</a:t>
            </a:r>
          </a:p>
          <a:p>
            <a:r>
              <a:rPr lang="en-US" dirty="0"/>
              <a:t>Creating a conversational bot is much harder than it seems.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695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4320A-264E-4C6B-855E-5D7F959F5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F1524-87E0-4A90-B042-EAA9F0BA4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www.luis.ai</a:t>
            </a:r>
            <a:endParaRPr lang="en-US" dirty="0"/>
          </a:p>
          <a:p>
            <a:r>
              <a:rPr lang="en-US" dirty="0"/>
              <a:t>Language Understanding Intelligent Service</a:t>
            </a:r>
          </a:p>
          <a:p>
            <a:r>
              <a:rPr lang="en-US" dirty="0"/>
              <a:t>Need a separate account</a:t>
            </a:r>
          </a:p>
          <a:p>
            <a:r>
              <a:rPr lang="en-US" dirty="0"/>
              <a:t>LUIS can be trained to understand:</a:t>
            </a:r>
          </a:p>
          <a:p>
            <a:pPr lvl="1"/>
            <a:r>
              <a:rPr lang="en-US" dirty="0"/>
              <a:t>Intents</a:t>
            </a:r>
          </a:p>
          <a:p>
            <a:pPr lvl="1"/>
            <a:r>
              <a:rPr lang="en-US" dirty="0"/>
              <a:t>Entities</a:t>
            </a:r>
          </a:p>
          <a:p>
            <a:pPr lvl="1"/>
            <a:r>
              <a:rPr lang="en-US" dirty="0"/>
              <a:t>Phrase Lists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756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0B76E-B4E5-4AC9-BAA0-8D4531EB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LUIS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00366-A769-42FE-AD17-19D0763E7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Build, Train and Publish on </a:t>
            </a:r>
            <a:r>
              <a:rPr lang="en-US" dirty="0">
                <a:hlinkClick r:id="rId2"/>
              </a:rPr>
              <a:t>www.luis.ai</a:t>
            </a:r>
            <a:endParaRPr lang="en-US" dirty="0"/>
          </a:p>
          <a:p>
            <a:r>
              <a:rPr lang="en-US" dirty="0"/>
              <a:t>Luis Recognizer Middleware</a:t>
            </a:r>
          </a:p>
        </p:txBody>
      </p:sp>
    </p:spTree>
    <p:extLst>
      <p:ext uri="{BB962C8B-B14F-4D97-AF65-F5344CB8AC3E}">
        <p14:creationId xmlns:p14="http://schemas.microsoft.com/office/powerpoint/2010/main" val="30035782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Basis">
  <a:themeElements>
    <a:clrScheme name="TechBash">
      <a:dk1>
        <a:srgbClr val="2A3E50"/>
      </a:dk1>
      <a:lt1>
        <a:srgbClr val="ECF0F1"/>
      </a:lt1>
      <a:dk2>
        <a:srgbClr val="34495E"/>
      </a:dk2>
      <a:lt2>
        <a:srgbClr val="DFE3E5"/>
      </a:lt2>
      <a:accent1>
        <a:srgbClr val="3498DB"/>
      </a:accent1>
      <a:accent2>
        <a:srgbClr val="2980B9"/>
      </a:accent2>
      <a:accent3>
        <a:srgbClr val="27CED7"/>
      </a:accent3>
      <a:accent4>
        <a:srgbClr val="16A085"/>
      </a:accent4>
      <a:accent5>
        <a:srgbClr val="1ABC9C"/>
      </a:accent5>
      <a:accent6>
        <a:srgbClr val="62A39F"/>
      </a:accent6>
      <a:hlink>
        <a:srgbClr val="F1C40F"/>
      </a:hlink>
      <a:folHlink>
        <a:srgbClr val="BDC3C7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14674</TotalTime>
  <Words>668</Words>
  <Application>Microsoft Office PowerPoint</Application>
  <PresentationFormat>Widescreen</PresentationFormat>
  <Paragraphs>126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Cabin</vt:lpstr>
      <vt:lpstr>Corbel</vt:lpstr>
      <vt:lpstr>Trebuchet MS</vt:lpstr>
      <vt:lpstr>Tw Cen MT</vt:lpstr>
      <vt:lpstr>Wingdings</vt:lpstr>
      <vt:lpstr>Circuit</vt:lpstr>
      <vt:lpstr>Basis</vt:lpstr>
      <vt:lpstr>Creating Awesome Chat Bots with the Bot Framework and C# </vt:lpstr>
      <vt:lpstr>Andy Schwam</vt:lpstr>
      <vt:lpstr>TechBash 2018</vt:lpstr>
      <vt:lpstr>Azure Bot Service - Demo</vt:lpstr>
      <vt:lpstr>Demo</vt:lpstr>
      <vt:lpstr>Demo: Visual Studio | new Bot</vt:lpstr>
      <vt:lpstr>Tips for Bot Building</vt:lpstr>
      <vt:lpstr>LUIS</vt:lpstr>
      <vt:lpstr>LUIS Demo</vt:lpstr>
      <vt:lpstr>Design</vt:lpstr>
      <vt:lpstr>Manage conversation flow with dialogs</vt:lpstr>
      <vt:lpstr>Demo Dialogs and Prompts</vt:lpstr>
      <vt:lpstr>QNA Maker</vt:lpstr>
      <vt:lpstr>Bot Builder v4</vt:lpstr>
      <vt:lpstr>Tools</vt:lpstr>
      <vt:lpstr>Adaptive Cards</vt:lpstr>
      <vt:lpstr>Deploy</vt:lpstr>
      <vt:lpstr>WebChat Control</vt:lpstr>
      <vt:lpstr>Debugging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Awesome Chat Bots with the Bot Framework and C#</dc:title>
  <dc:creator>Andy Schwam</dc:creator>
  <cp:lastModifiedBy>Andy Schwam</cp:lastModifiedBy>
  <cp:revision>25</cp:revision>
  <dcterms:created xsi:type="dcterms:W3CDTF">2018-03-20T00:57:49Z</dcterms:created>
  <dcterms:modified xsi:type="dcterms:W3CDTF">2018-08-22T01:10:12Z</dcterms:modified>
</cp:coreProperties>
</file>